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5" r:id="rId4"/>
    <p:sldId id="272" r:id="rId5"/>
    <p:sldId id="258" r:id="rId6"/>
    <p:sldId id="277" r:id="rId7"/>
    <p:sldId id="276" r:id="rId8"/>
    <p:sldId id="273" r:id="rId9"/>
    <p:sldId id="278" r:id="rId10"/>
    <p:sldId id="267" r:id="rId11"/>
    <p:sldId id="268" r:id="rId12"/>
    <p:sldId id="261" r:id="rId13"/>
    <p:sldId id="270" r:id="rId14"/>
    <p:sldId id="269" r:id="rId15"/>
    <p:sldId id="259" r:id="rId16"/>
    <p:sldId id="266" r:id="rId17"/>
    <p:sldId id="262" r:id="rId18"/>
    <p:sldId id="264" r:id="rId19"/>
    <p:sldId id="263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2F69-A178-460E-9D6F-3D65FC5BF9F4}" type="datetimeFigureOut">
              <a:rPr lang="cs-CZ" smtClean="0"/>
              <a:t>24.9.2015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FDF4-6E45-4E57-9360-09C14DBF07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54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AFDF4-6E45-4E57-9360-09C14DBF071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96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3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5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2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6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92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85CA-6445-4CB5-B1EA-8B46E7E9514A}" type="datetimeFigureOut">
              <a:rPr lang="cs-CZ" smtClean="0"/>
              <a:t>23.9.2015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05B9-F46A-4025-94C9-D7FCD13CE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38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ce.vutbr.cz/wifi/default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ce.vutbr.cz/studium/materialy/BU01/default.a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365.vutbr.cz/" TargetMode="External"/><Relationship Id="rId3" Type="http://schemas.openxmlformats.org/officeDocument/2006/relationships/hyperlink" Target="http://www.vutbr.cz/" TargetMode="External"/><Relationship Id="rId7" Type="http://schemas.openxmlformats.org/officeDocument/2006/relationships/hyperlink" Target="http://email.study.fce.vutbr.cz/" TargetMode="External"/><Relationship Id="rId2" Type="http://schemas.openxmlformats.org/officeDocument/2006/relationships/hyperlink" Target="http://www.fce.vutb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ms.fce.vutbr.cz/" TargetMode="External"/><Relationship Id="rId5" Type="http://schemas.openxmlformats.org/officeDocument/2006/relationships/hyperlink" Target="http://moodle.fce.vutbr.cz/" TargetMode="External"/><Relationship Id="rId4" Type="http://schemas.openxmlformats.org/officeDocument/2006/relationships/hyperlink" Target="https://intranet.study.fce.vutbr.cz/" TargetMode="External"/><Relationship Id="rId9" Type="http://schemas.openxmlformats.org/officeDocument/2006/relationships/hyperlink" Target="https://www.vutbr.cz/cvis/google-ap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utbr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br>
              <a:rPr lang="cs-CZ" dirty="0" smtClean="0"/>
            </a:br>
            <a:r>
              <a:rPr lang="cs-CZ" dirty="0" smtClean="0"/>
              <a:t>Informační </a:t>
            </a:r>
            <a:r>
              <a:rPr lang="cs-CZ" dirty="0" smtClean="0"/>
              <a:t>zdroje na FAST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ES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50768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7663"/>
            <a:ext cx="87153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1051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062"/>
            <a:ext cx="87153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39702"/>
            <a:ext cx="8982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 smtClean="0"/>
              <a:t>OneDrive</a:t>
            </a:r>
            <a:r>
              <a:rPr lang="en-US" dirty="0" smtClean="0"/>
              <a:t>@</a:t>
            </a:r>
            <a:r>
              <a:rPr lang="en-US" dirty="0" err="1" smtClean="0"/>
              <a:t>Vysok</a:t>
            </a:r>
            <a:r>
              <a:rPr lang="cs-CZ" dirty="0" smtClean="0"/>
              <a:t>é učení technické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OneDrive</a:t>
            </a:r>
            <a:r>
              <a:rPr lang="cs-CZ" sz="2000" dirty="0" smtClean="0"/>
              <a:t> </a:t>
            </a:r>
            <a:r>
              <a:rPr lang="cs-CZ" sz="2000" dirty="0"/>
              <a:t>pro firmy je osobní knihovna určená pro ukládání a uspořádávání pracovních </a:t>
            </a:r>
            <a:r>
              <a:rPr lang="cs-CZ" sz="2000" dirty="0" smtClean="0"/>
              <a:t>dokumentů</a:t>
            </a:r>
          </a:p>
          <a:p>
            <a:r>
              <a:rPr lang="cs-CZ" sz="2000" dirty="0" smtClean="0"/>
              <a:t>integrální </a:t>
            </a:r>
            <a:r>
              <a:rPr lang="cs-CZ" sz="2000" dirty="0"/>
              <a:t>součást Office </a:t>
            </a:r>
            <a:r>
              <a:rPr lang="cs-CZ" sz="2000" dirty="0" smtClean="0"/>
              <a:t>365</a:t>
            </a: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591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64"/>
            <a:ext cx="8190309" cy="67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95275"/>
            <a:ext cx="90297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VUT </a:t>
            </a:r>
            <a:r>
              <a:rPr lang="cs-CZ" dirty="0" err="1" smtClean="0"/>
              <a:t>login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VUT </a:t>
            </a:r>
            <a:r>
              <a:rPr lang="cs-CZ" dirty="0" err="1" smtClean="0"/>
              <a:t>login</a:t>
            </a:r>
            <a:r>
              <a:rPr lang="cs-CZ" dirty="0" smtClean="0"/>
              <a:t> / VUT heslo</a:t>
            </a:r>
          </a:p>
          <a:p>
            <a:r>
              <a:rPr lang="cs-CZ" dirty="0" smtClean="0"/>
              <a:t>VUT PIN</a:t>
            </a:r>
          </a:p>
          <a:p>
            <a:pPr lvl="1"/>
            <a:r>
              <a:rPr lang="cs-CZ" dirty="0" smtClean="0"/>
              <a:t>WIFI </a:t>
            </a:r>
            <a:r>
              <a:rPr lang="cs-CZ" dirty="0"/>
              <a:t>síť </a:t>
            </a:r>
            <a:r>
              <a:rPr lang="cs-CZ" dirty="0" smtClean="0"/>
              <a:t>VUT, WIFI </a:t>
            </a:r>
            <a:r>
              <a:rPr lang="cs-CZ" dirty="0"/>
              <a:t>síť EDUROAM</a:t>
            </a:r>
          </a:p>
          <a:p>
            <a:pPr lvl="1"/>
            <a:r>
              <a:rPr lang="cs-CZ" dirty="0"/>
              <a:t>Tiskové služby přes </a:t>
            </a:r>
            <a:r>
              <a:rPr lang="cs-CZ" dirty="0" err="1"/>
              <a:t>SafeQ</a:t>
            </a:r>
            <a:endParaRPr lang="cs-CZ" dirty="0"/>
          </a:p>
          <a:p>
            <a:pPr lvl="1"/>
            <a:r>
              <a:rPr lang="cs-CZ" dirty="0"/>
              <a:t>VPN síť</a:t>
            </a:r>
          </a:p>
          <a:p>
            <a:pPr lvl="1"/>
            <a:r>
              <a:rPr lang="cs-CZ" dirty="0"/>
              <a:t>Web OPAC - Souborný katalog knihoven VUT v Brně</a:t>
            </a:r>
          </a:p>
          <a:p>
            <a:r>
              <a:rPr lang="cs-CZ" dirty="0" smtClean="0"/>
              <a:t>WIFI </a:t>
            </a:r>
            <a:r>
              <a:rPr lang="cs-CZ" dirty="0" err="1" smtClean="0"/>
              <a:t>Eduroam</a:t>
            </a:r>
            <a:endParaRPr lang="cs-CZ" dirty="0" smtClean="0"/>
          </a:p>
          <a:p>
            <a:pPr lvl="1"/>
            <a:r>
              <a:rPr lang="cs-CZ" dirty="0" smtClean="0"/>
              <a:t>Konfigurace klientů </a:t>
            </a:r>
            <a:r>
              <a:rPr lang="cs-CZ" dirty="0" smtClean="0">
                <a:hlinkClick r:id="rId2"/>
              </a:rPr>
              <a:t>http://www.fce.vutbr.cz/wifi/default.asp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s://www.eduroam.cz/lib/tpl/cesnet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06" y="4077072"/>
            <a:ext cx="4286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FAST </a:t>
            </a:r>
            <a:r>
              <a:rPr lang="cs-CZ" dirty="0" err="1" smtClean="0"/>
              <a:t>login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Intranet</a:t>
            </a:r>
          </a:p>
          <a:p>
            <a:r>
              <a:rPr lang="cs-CZ" dirty="0" smtClean="0"/>
              <a:t>Učebny</a:t>
            </a:r>
          </a:p>
          <a:p>
            <a:r>
              <a:rPr lang="cs-CZ" dirty="0" smtClean="0"/>
              <a:t>Poštovní </a:t>
            </a:r>
            <a:r>
              <a:rPr lang="cs-CZ" dirty="0" smtClean="0"/>
              <a:t>schránka na FAST</a:t>
            </a:r>
            <a:endParaRPr lang="cs-CZ" dirty="0" smtClean="0"/>
          </a:p>
          <a:p>
            <a:r>
              <a:rPr lang="cs-CZ" dirty="0" smtClean="0"/>
              <a:t>Elektronické kurzy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7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Intranet FAST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600994"/>
            <a:ext cx="6657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9" y="1268760"/>
            <a:ext cx="807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Nejdůležitější agendy intranetu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Zápis, průběh a plnění </a:t>
            </a:r>
            <a:r>
              <a:rPr lang="cs-CZ" dirty="0" smtClean="0"/>
              <a:t>studia.</a:t>
            </a:r>
            <a:endParaRPr lang="cs-CZ" dirty="0" smtClean="0"/>
          </a:p>
          <a:p>
            <a:r>
              <a:rPr lang="cs-CZ" dirty="0" smtClean="0"/>
              <a:t>Registrace do RJ, </a:t>
            </a:r>
            <a:r>
              <a:rPr lang="cs-CZ" dirty="0" smtClean="0"/>
              <a:t>rozvrh.</a:t>
            </a:r>
            <a:endParaRPr lang="cs-CZ" dirty="0" smtClean="0"/>
          </a:p>
          <a:p>
            <a:r>
              <a:rPr lang="cs-CZ" dirty="0" smtClean="0"/>
              <a:t>Registrace k </a:t>
            </a:r>
            <a:r>
              <a:rPr lang="cs-CZ" dirty="0" smtClean="0"/>
              <a:t>termínům.</a:t>
            </a:r>
            <a:endParaRPr lang="cs-CZ" dirty="0" smtClean="0"/>
          </a:p>
          <a:p>
            <a:r>
              <a:rPr lang="cs-CZ" dirty="0" smtClean="0"/>
              <a:t>Objednávky </a:t>
            </a:r>
            <a:r>
              <a:rPr lang="cs-CZ" dirty="0" smtClean="0"/>
              <a:t>předmětů, oborů, zaměření.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cs-CZ" dirty="0" err="1" smtClean="0"/>
              <a:t>řihláška</a:t>
            </a:r>
            <a:r>
              <a:rPr lang="cs-CZ" dirty="0" smtClean="0"/>
              <a:t> na zahraniční pobyt/stáž.</a:t>
            </a:r>
            <a:endParaRPr lang="cs-CZ" dirty="0" smtClean="0"/>
          </a:p>
          <a:p>
            <a:r>
              <a:rPr lang="cs-CZ" dirty="0" smtClean="0"/>
              <a:t>SZZ – přihlašování k tématu a termínu, odevzdání </a:t>
            </a:r>
            <a:r>
              <a:rPr lang="cs-CZ" dirty="0" smtClean="0"/>
              <a:t>VŠKP.</a:t>
            </a:r>
            <a:endParaRPr lang="cs-CZ" dirty="0" smtClean="0"/>
          </a:p>
          <a:p>
            <a:r>
              <a:rPr lang="cs-CZ" dirty="0" smtClean="0"/>
              <a:t>Doktorandi.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kurzy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Intranetový účet, registraci do kurzů provádějí učitelé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8950"/>
          <a:stretch/>
        </p:blipFill>
        <p:spPr bwMode="auto">
          <a:xfrm>
            <a:off x="2386738" y="2165526"/>
            <a:ext cx="5209597" cy="43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přednášek BU01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úvod (1)</a:t>
            </a:r>
          </a:p>
          <a:p>
            <a:r>
              <a:rPr lang="cs-CZ" dirty="0"/>
              <a:t> sítě, síťové služby, bezpečnost </a:t>
            </a:r>
            <a:r>
              <a:rPr lang="cs-CZ" dirty="0" smtClean="0"/>
              <a:t>(2/3)</a:t>
            </a:r>
            <a:endParaRPr lang="cs-CZ" dirty="0"/>
          </a:p>
          <a:p>
            <a:r>
              <a:rPr lang="cs-CZ" dirty="0"/>
              <a:t> výpočty v MS Excel </a:t>
            </a:r>
            <a:r>
              <a:rPr lang="cs-CZ" dirty="0" smtClean="0"/>
              <a:t>(4/3)</a:t>
            </a:r>
            <a:endParaRPr lang="cs-CZ" dirty="0"/>
          </a:p>
          <a:p>
            <a:r>
              <a:rPr lang="cs-CZ" dirty="0"/>
              <a:t> základy typografie v MS Word (2)</a:t>
            </a:r>
          </a:p>
          <a:p>
            <a:r>
              <a:rPr lang="cs-CZ" dirty="0"/>
              <a:t> počítačová grafika (3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http://www.fce.vutbr.cz/studium/materialy/BU01/default.asp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verze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/>
          <a:stretch/>
        </p:blipFill>
        <p:spPr>
          <a:xfrm>
            <a:off x="558224" y="1417638"/>
            <a:ext cx="8046224" cy="50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4300"/>
            <a:ext cx="7229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Učebny na 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500" b="1" dirty="0"/>
              <a:t>Budova A</a:t>
            </a:r>
          </a:p>
          <a:p>
            <a:pPr marL="0" indent="0">
              <a:buNone/>
            </a:pPr>
            <a:r>
              <a:rPr lang="cs-CZ" sz="3500" dirty="0"/>
              <a:t>KIC, knihovna a studovna v přízemí budovy A, tisk </a:t>
            </a:r>
            <a:r>
              <a:rPr lang="cs-CZ" sz="3500" dirty="0" smtClean="0"/>
              <a:t>– </a:t>
            </a:r>
            <a:r>
              <a:rPr lang="cs-CZ" sz="3500" dirty="0" err="1"/>
              <a:t>SafeQ</a:t>
            </a:r>
            <a:r>
              <a:rPr lang="cs-CZ" sz="3500" dirty="0"/>
              <a:t> </a:t>
            </a:r>
            <a:endParaRPr lang="cs-CZ" sz="35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cs-CZ" sz="3500" b="1" dirty="0" smtClean="0"/>
              <a:t>Budova B</a:t>
            </a:r>
          </a:p>
          <a:p>
            <a:pPr marL="0" indent="0">
              <a:buNone/>
            </a:pPr>
            <a:r>
              <a:rPr lang="cs-CZ" sz="3500" dirty="0" smtClean="0"/>
              <a:t>AIU, 4</a:t>
            </a:r>
            <a:r>
              <a:rPr lang="cs-CZ" sz="3500" dirty="0"/>
              <a:t>. </a:t>
            </a:r>
            <a:r>
              <a:rPr lang="cs-CZ" sz="3500" dirty="0" smtClean="0"/>
              <a:t>patro: B423</a:t>
            </a:r>
            <a:r>
              <a:rPr lang="cs-CZ" sz="3500" dirty="0"/>
              <a:t>, B427, B431, B432, {B407}</a:t>
            </a:r>
          </a:p>
          <a:p>
            <a:r>
              <a:rPr lang="cs-CZ" sz="3500" dirty="0" smtClean="0"/>
              <a:t>MS </a:t>
            </a:r>
            <a:r>
              <a:rPr lang="cs-CZ" sz="3500" dirty="0"/>
              <a:t>Windows 7, intranetový účet</a:t>
            </a:r>
          </a:p>
          <a:p>
            <a:r>
              <a:rPr lang="cs-CZ" sz="3500" dirty="0"/>
              <a:t>Provozní </a:t>
            </a:r>
            <a:r>
              <a:rPr lang="cs-CZ" sz="3500" dirty="0" smtClean="0"/>
              <a:t>doba</a:t>
            </a:r>
            <a:endParaRPr lang="cs-CZ" sz="3500" dirty="0"/>
          </a:p>
          <a:p>
            <a:pPr marL="0" indent="0">
              <a:buNone/>
            </a:pPr>
            <a:r>
              <a:rPr lang="cs-CZ" sz="3500" dirty="0"/>
              <a:t>	Po 		8:00 – 19:00</a:t>
            </a:r>
          </a:p>
          <a:p>
            <a:pPr marL="0" indent="0">
              <a:buNone/>
            </a:pPr>
            <a:r>
              <a:rPr lang="cs-CZ" sz="3500" dirty="0"/>
              <a:t>	Út, St, Čt 	</a:t>
            </a:r>
            <a:r>
              <a:rPr lang="cs-CZ" sz="3500" dirty="0" smtClean="0"/>
              <a:t>	7:00 </a:t>
            </a:r>
            <a:r>
              <a:rPr lang="cs-CZ" sz="3500" dirty="0"/>
              <a:t>– 19:00</a:t>
            </a:r>
          </a:p>
          <a:p>
            <a:pPr marL="0" indent="0">
              <a:buNone/>
            </a:pPr>
            <a:r>
              <a:rPr lang="cs-CZ" sz="3500" dirty="0"/>
              <a:t>	Pá		7:00 – 15:30</a:t>
            </a:r>
          </a:p>
          <a:p>
            <a:pPr marL="0" indent="0">
              <a:buNone/>
            </a:pPr>
            <a:r>
              <a:rPr lang="cs-CZ" sz="3500" dirty="0" smtClean="0"/>
              <a:t>Pozn. vstup v </a:t>
            </a:r>
            <a:r>
              <a:rPr lang="cs-CZ" sz="3500" dirty="0"/>
              <a:t>případě</a:t>
            </a:r>
            <a:r>
              <a:rPr lang="cs-CZ" sz="3500" dirty="0" smtClean="0"/>
              <a:t>, pokud </a:t>
            </a:r>
            <a:r>
              <a:rPr lang="cs-CZ" sz="3500" dirty="0"/>
              <a:t>v </a:t>
            </a:r>
            <a:r>
              <a:rPr lang="cs-CZ" sz="3500" dirty="0" smtClean="0"/>
              <a:t>učebně </a:t>
            </a:r>
            <a:r>
              <a:rPr lang="cs-CZ" sz="3500" dirty="0"/>
              <a:t>neprobíhá výuka.</a:t>
            </a:r>
            <a:endParaRPr lang="cs-CZ" sz="3500" dirty="0" smtClean="0"/>
          </a:p>
          <a:p>
            <a:pPr marL="0" indent="0">
              <a:buNone/>
            </a:pPr>
            <a:r>
              <a:rPr lang="cs-CZ" sz="3500" dirty="0" smtClean="0"/>
              <a:t>GED, GTN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500" b="1" dirty="0" smtClean="0"/>
              <a:t>Budova 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500" dirty="0" smtClean="0"/>
              <a:t>KDK, ZEL, STM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500" b="1" dirty="0"/>
              <a:t>Budova </a:t>
            </a:r>
            <a:r>
              <a:rPr lang="cs-CZ" sz="3500" b="1" dirty="0" smtClean="0"/>
              <a:t>D</a:t>
            </a:r>
            <a:endParaRPr lang="cs-CZ" sz="35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3500" dirty="0" smtClean="0"/>
              <a:t>PST</a:t>
            </a:r>
            <a:endParaRPr lang="cs-CZ" sz="35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3500" b="1" dirty="0"/>
              <a:t>Budova </a:t>
            </a:r>
            <a:r>
              <a:rPr lang="cs-CZ" sz="3500" b="1" dirty="0" smtClean="0"/>
              <a:t>Z</a:t>
            </a:r>
            <a:endParaRPr lang="cs-CZ" sz="35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3500" dirty="0" smtClean="0"/>
              <a:t>VHO, VHK, VST, MAT, FYZ</a:t>
            </a:r>
            <a:endParaRPr lang="cs-CZ" sz="3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 smtClean="0"/>
              <a:t>Síťové služby a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Web fakulty – </a:t>
            </a:r>
            <a:r>
              <a:rPr lang="cs-CZ" dirty="0" smtClean="0">
                <a:hlinkClick r:id="rId2"/>
              </a:rPr>
              <a:t>http://www.fce.vutbr.cz</a:t>
            </a:r>
            <a:endParaRPr lang="cs-CZ" dirty="0" smtClean="0"/>
          </a:p>
          <a:p>
            <a:r>
              <a:rPr lang="cs-CZ" dirty="0" smtClean="0"/>
              <a:t>Portál </a:t>
            </a:r>
            <a:r>
              <a:rPr lang="cs-CZ" dirty="0" smtClean="0"/>
              <a:t>VUT – </a:t>
            </a:r>
            <a:r>
              <a:rPr lang="cs-CZ" dirty="0" smtClean="0">
                <a:hlinkClick r:id="rId3"/>
              </a:rPr>
              <a:t>http://www.vutbr.cz</a:t>
            </a:r>
            <a:endParaRPr lang="cs-CZ" dirty="0" smtClean="0"/>
          </a:p>
          <a:p>
            <a:r>
              <a:rPr lang="cs-CZ" dirty="0" smtClean="0"/>
              <a:t>Intranet – </a:t>
            </a:r>
            <a:r>
              <a:rPr lang="cs-CZ" dirty="0" smtClean="0">
                <a:hlinkClick r:id="rId4"/>
              </a:rPr>
              <a:t>https://intranet.study.fce.vutbr.cz</a:t>
            </a:r>
            <a:endParaRPr lang="cs-CZ" dirty="0" smtClean="0"/>
          </a:p>
          <a:p>
            <a:pPr lvl="1"/>
            <a:r>
              <a:rPr lang="cs-CZ" dirty="0" smtClean="0"/>
              <a:t>Vše související se studiem</a:t>
            </a:r>
          </a:p>
          <a:p>
            <a:r>
              <a:rPr lang="cs-CZ" dirty="0" smtClean="0"/>
              <a:t>Elektronické kurzy</a:t>
            </a:r>
          </a:p>
          <a:p>
            <a:pPr lvl="1"/>
            <a:r>
              <a:rPr lang="cs-CZ" dirty="0" smtClean="0">
                <a:hlinkClick r:id="rId5"/>
              </a:rPr>
              <a:t>http://moodle.fce.vutbr.cz</a:t>
            </a:r>
            <a:endParaRPr lang="cs-CZ" dirty="0" smtClean="0"/>
          </a:p>
          <a:p>
            <a:pPr lvl="1"/>
            <a:r>
              <a:rPr lang="cs-CZ" dirty="0" smtClean="0">
                <a:hlinkClick r:id="rId6"/>
              </a:rPr>
              <a:t>http://lms.fce.vutbr.cz</a:t>
            </a:r>
            <a:endParaRPr lang="cs-CZ" dirty="0" smtClean="0"/>
          </a:p>
          <a:p>
            <a:r>
              <a:rPr lang="cs-CZ" dirty="0" smtClean="0"/>
              <a:t>Elektronická pošta</a:t>
            </a:r>
          </a:p>
          <a:p>
            <a:pPr lvl="1"/>
            <a:r>
              <a:rPr lang="cs-CZ" dirty="0" smtClean="0"/>
              <a:t>OWA – </a:t>
            </a:r>
            <a:r>
              <a:rPr lang="cs-CZ" dirty="0" smtClean="0">
                <a:hlinkClick r:id="rId7"/>
              </a:rPr>
              <a:t>http://email.study.fce.vutbr.cz</a:t>
            </a:r>
            <a:endParaRPr lang="cs-CZ" dirty="0" smtClean="0"/>
          </a:p>
          <a:p>
            <a:r>
              <a:rPr lang="cs-CZ" dirty="0" err="1" smtClean="0"/>
              <a:t>Cloudy</a:t>
            </a:r>
            <a:endParaRPr lang="cs-CZ" dirty="0" smtClean="0"/>
          </a:p>
          <a:p>
            <a:pPr lvl="1"/>
            <a:r>
              <a:rPr lang="cs-CZ" dirty="0" smtClean="0"/>
              <a:t>Office 365, </a:t>
            </a:r>
            <a:r>
              <a:rPr lang="cs-CZ" dirty="0" smtClean="0">
                <a:hlinkClick r:id="rId8"/>
              </a:rPr>
              <a:t>http://office365.vutbr.cz</a:t>
            </a:r>
            <a:endParaRPr lang="cs-CZ" dirty="0" smtClean="0"/>
          </a:p>
          <a:p>
            <a:pPr lvl="1"/>
            <a:r>
              <a:rPr lang="cs-CZ" dirty="0" smtClean="0"/>
              <a:t>Google </a:t>
            </a:r>
            <a:r>
              <a:rPr lang="cs-CZ" dirty="0" err="1" smtClean="0"/>
              <a:t>Apps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https://www.vutbr.cz/cvis/google-apps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studenta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cs-CZ" dirty="0" smtClean="0"/>
              <a:t>VUT </a:t>
            </a:r>
            <a:r>
              <a:rPr lang="cs-CZ" dirty="0" err="1" smtClean="0"/>
              <a:t>login</a:t>
            </a:r>
            <a:r>
              <a:rPr lang="cs-CZ" dirty="0" smtClean="0"/>
              <a:t> / VUT heslo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dirty="0" smtClean="0"/>
              <a:t>VUT </a:t>
            </a:r>
            <a:r>
              <a:rPr lang="cs-CZ" dirty="0" err="1" smtClean="0"/>
              <a:t>login</a:t>
            </a:r>
            <a:r>
              <a:rPr lang="cs-CZ" dirty="0" smtClean="0"/>
              <a:t> / VUT pin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dirty="0" smtClean="0"/>
              <a:t>FAST </a:t>
            </a:r>
            <a:r>
              <a:rPr lang="cs-CZ" dirty="0" err="1" smtClean="0"/>
              <a:t>login</a:t>
            </a:r>
            <a:r>
              <a:rPr lang="cs-CZ" dirty="0" smtClean="0"/>
              <a:t> / FAST heslo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1463"/>
            <a:ext cx="69532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08785" y="1268760"/>
            <a:ext cx="5257800" cy="3186113"/>
            <a:chOff x="508785" y="1700808"/>
            <a:chExt cx="5257800" cy="3186113"/>
          </a:xfrm>
        </p:grpSpPr>
        <p:pic>
          <p:nvPicPr>
            <p:cNvPr id="4" name="Picture 5" descr="ck_m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5" y="1700808"/>
              <a:ext cx="5257800" cy="31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013985" y="2081808"/>
              <a:ext cx="1228725" cy="15525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15616" y="3667698"/>
              <a:ext cx="1351598" cy="1933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15616" y="4005064"/>
              <a:ext cx="1351598" cy="1933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CC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CC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Průkaz studenta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124744"/>
            <a:ext cx="3106688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Použití:</a:t>
            </a:r>
            <a:endParaRPr lang="cs-CZ" sz="2800" dirty="0"/>
          </a:p>
          <a:p>
            <a:r>
              <a:rPr lang="cs-CZ" sz="2800" dirty="0" smtClean="0"/>
              <a:t>identifikace</a:t>
            </a:r>
            <a:r>
              <a:rPr lang="cs-CZ" sz="2800" dirty="0"/>
              <a:t>,</a:t>
            </a:r>
          </a:p>
          <a:p>
            <a:r>
              <a:rPr lang="cs-CZ" sz="2800" dirty="0" smtClean="0"/>
              <a:t>vstup </a:t>
            </a:r>
            <a:r>
              <a:rPr lang="cs-CZ" sz="2800" dirty="0"/>
              <a:t>do budov a učeben,</a:t>
            </a:r>
          </a:p>
          <a:p>
            <a:r>
              <a:rPr lang="cs-CZ" sz="2800" dirty="0" smtClean="0"/>
              <a:t>platba </a:t>
            </a:r>
            <a:r>
              <a:rPr lang="cs-CZ" sz="2800" dirty="0"/>
              <a:t>tisku v </a:t>
            </a:r>
            <a:r>
              <a:rPr lang="cs-CZ" sz="2800" dirty="0" smtClean="0"/>
              <a:t>KNI,</a:t>
            </a:r>
          </a:p>
          <a:p>
            <a:r>
              <a:rPr lang="cs-CZ" sz="2800" dirty="0" smtClean="0"/>
              <a:t>menza.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Dobíjení kreditu - menza</a:t>
            </a:r>
          </a:p>
          <a:p>
            <a:pPr marL="0" indent="0">
              <a:buNone/>
            </a:pPr>
            <a:r>
              <a:rPr lang="cs-CZ" sz="2800" dirty="0" smtClean="0"/>
              <a:t>Výměna </a:t>
            </a:r>
            <a:r>
              <a:rPr lang="cs-CZ" sz="2800" dirty="0"/>
              <a:t>– referentky PVO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38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VUT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cs-CZ" sz="3600" dirty="0" smtClean="0"/>
              <a:t>https</a:t>
            </a:r>
            <a:r>
              <a:rPr lang="en-US" sz="3600" dirty="0" smtClean="0"/>
              <a:t>://</a:t>
            </a:r>
            <a:r>
              <a:rPr lang="en-US" sz="3600" dirty="0" smtClean="0">
                <a:hlinkClick r:id="rId2"/>
              </a:rPr>
              <a:t>www.vutbr.cz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0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323</Words>
  <Application>Microsoft Office PowerPoint</Application>
  <PresentationFormat>Předvádění na obrazovce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Úvodní informace Informační zdroje na FAST</vt:lpstr>
      <vt:lpstr>Obsah přednášek BU01</vt:lpstr>
      <vt:lpstr>Prezentace aplikace PowerPoint</vt:lpstr>
      <vt:lpstr>Učebny na FAST</vt:lpstr>
      <vt:lpstr>Síťové služby a zdroje</vt:lpstr>
      <vt:lpstr>Identifikace studenta</vt:lpstr>
      <vt:lpstr>Prezentace aplikace PowerPoint</vt:lpstr>
      <vt:lpstr>Průkaz studenta</vt:lpstr>
      <vt:lpstr>Portál VUT</vt:lpstr>
      <vt:lpstr>Prezentace aplikace PowerPoint</vt:lpstr>
      <vt:lpstr>Prezentace aplikace PowerPoint</vt:lpstr>
      <vt:lpstr>OneDrive@Vysoké učení technické</vt:lpstr>
      <vt:lpstr>Prezentace aplikace PowerPoint</vt:lpstr>
      <vt:lpstr>Prezentace aplikace PowerPoint</vt:lpstr>
      <vt:lpstr>VUT login</vt:lpstr>
      <vt:lpstr>FAST login</vt:lpstr>
      <vt:lpstr>Intranet FAST</vt:lpstr>
      <vt:lpstr>Nejdůležitější agendy intranetu</vt:lpstr>
      <vt:lpstr>Elektronické kurzy</vt:lpstr>
      <vt:lpstr>Starší verze</vt:lpstr>
    </vt:vector>
  </TitlesOfParts>
  <Company>VUT 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men</dc:creator>
  <cp:lastModifiedBy>admin</cp:lastModifiedBy>
  <cp:revision>52</cp:revision>
  <dcterms:created xsi:type="dcterms:W3CDTF">2014-09-25T07:21:51Z</dcterms:created>
  <dcterms:modified xsi:type="dcterms:W3CDTF">2015-09-24T11:19:15Z</dcterms:modified>
</cp:coreProperties>
</file>